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114" d="100"/>
          <a:sy n="114" d="100"/>
        </p:scale>
        <p:origin x="828" y="10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0.32</c:v>
                </c:pt>
                <c:pt idx="1">
                  <c:v>0.35</c:v>
                </c:pt>
                <c:pt idx="2">
                  <c:v>0.33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0.31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0.74</c:v>
                </c:pt>
                <c:pt idx="1">
                  <c:v>0.24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0.22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0.27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0.34</c:v>
                </c:pt>
                <c:pt idx="2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</c:v>
                </c:pt>
                <c:pt idx="1">
                  <c:v>0.36</c:v>
                </c:pt>
                <c:pt idx="2">
                  <c:v>0.54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0.42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0.22</c:v>
                </c:pt>
                <c:pt idx="1">
                  <c:v>0.48</c:v>
                </c:pt>
                <c:pt idx="2">
                  <c:v>0.28999999999999998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0.63</c:v>
                </c:pt>
                <c:pt idx="1">
                  <c:v>0.37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0.82</c:v>
                </c:pt>
                <c:pt idx="1">
                  <c:v>0.17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0.34</c:v>
                </c:pt>
                <c:pt idx="2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0.24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0.64</c:v>
                </c:pt>
                <c:pt idx="1">
                  <c:v>0.28999999999999998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C83014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C83014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Boultham Park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Boultham Park Med.Pract., Boultham Park Road, Lincoln LN6 7SS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36%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329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C83014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https://gp-patient.co.uk/PatientExperiences?practicecode=C83014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Boultham Park Medical Practice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71%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63%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82%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46%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67%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Boultham Park Medical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Boultham Park Med.Pract., Boultham Park Road, Lincoln LN6 7SS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C83014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36%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329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https://gp-patient.co.uk/PatientExperiences?practicecode=C83014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95%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93%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95%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98%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98%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97%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Boultham Park Medical Practice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561</Words>
  <Application>Microsoft Office PowerPoint</Application>
  <PresentationFormat>Widescreen</PresentationFormat>
  <Paragraphs>194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HEWSON, Neil (NHS LINCOLNSHIRE ICB - 71E)</cp:lastModifiedBy>
  <cp:revision>219</cp:revision>
  <dcterms:created xsi:type="dcterms:W3CDTF">2022-02-15T10:00:54Z</dcterms:created>
  <dcterms:modified xsi:type="dcterms:W3CDTF">2024-02-12T15:46:22Z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</Properties>
</file>